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258" r:id="rId2"/>
    <p:sldId id="394" r:id="rId3"/>
    <p:sldId id="391" r:id="rId4"/>
    <p:sldId id="392" r:id="rId5"/>
    <p:sldId id="393" r:id="rId6"/>
    <p:sldId id="347" r:id="rId7"/>
    <p:sldId id="351" r:id="rId8"/>
    <p:sldId id="395" r:id="rId9"/>
    <p:sldId id="396" r:id="rId10"/>
    <p:sldId id="397" r:id="rId11"/>
    <p:sldId id="398" r:id="rId12"/>
    <p:sldId id="399" r:id="rId13"/>
    <p:sldId id="400" r:id="rId14"/>
    <p:sldId id="401" r:id="rId15"/>
    <p:sldId id="350" r:id="rId16"/>
    <p:sldId id="335" r:id="rId17"/>
    <p:sldId id="356" r:id="rId18"/>
    <p:sldId id="359" r:id="rId19"/>
    <p:sldId id="364" r:id="rId20"/>
    <p:sldId id="354" r:id="rId21"/>
    <p:sldId id="386" r:id="rId22"/>
    <p:sldId id="389" r:id="rId23"/>
    <p:sldId id="355" r:id="rId24"/>
    <p:sldId id="365" r:id="rId25"/>
    <p:sldId id="366" r:id="rId26"/>
    <p:sldId id="367" r:id="rId27"/>
    <p:sldId id="368" r:id="rId28"/>
    <p:sldId id="369" r:id="rId29"/>
    <p:sldId id="370" r:id="rId30"/>
    <p:sldId id="371" r:id="rId31"/>
    <p:sldId id="336" r:id="rId32"/>
    <p:sldId id="337" r:id="rId33"/>
    <p:sldId id="338" r:id="rId34"/>
    <p:sldId id="372" r:id="rId35"/>
    <p:sldId id="373" r:id="rId36"/>
    <p:sldId id="378" r:id="rId37"/>
    <p:sldId id="379" r:id="rId38"/>
    <p:sldId id="384" r:id="rId39"/>
    <p:sldId id="374" r:id="rId40"/>
    <p:sldId id="383" r:id="rId41"/>
    <p:sldId id="375" r:id="rId42"/>
    <p:sldId id="376" r:id="rId43"/>
    <p:sldId id="390" r:id="rId44"/>
  </p:sldIdLst>
  <p:sldSz cx="9144000" cy="6858000" type="screen4x3"/>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7" autoAdjust="0"/>
    <p:restoredTop sz="97496" autoAdjust="0"/>
  </p:normalViewPr>
  <p:slideViewPr>
    <p:cSldViewPr>
      <p:cViewPr>
        <p:scale>
          <a:sx n="100" d="100"/>
          <a:sy n="100" d="100"/>
        </p:scale>
        <p:origin x="-2010" y="-750"/>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E818BAEF-425C-449D-84F9-FD8C72866E00}" type="presOf" srcId="{F0C43BC7-0B40-4B4C-99FB-28C8161FD48A}" destId="{2F9A748D-117E-4FA1-9DCF-DFEC2FD08392}" srcOrd="0" destOrd="0" presId="urn:microsoft.com/office/officeart/2005/8/layout/vList2"/>
    <dgm:cxn modelId="{045C840D-0866-4462-8103-81E5DBDA8241}" srcId="{7BA9DAB4-01A2-4FD2-9B66-D4A2641783E3}" destId="{36FCE294-578E-4239-AA31-8C08B22CBF44}" srcOrd="1" destOrd="0" parTransId="{D494B079-AF16-4075-A7E2-AF54262D5CAC}" sibTransId="{FDDD0C38-717B-4AA4-BCC7-19368C518786}"/>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6"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4C5BDE94-79CF-42F7-A679-8AF390D0DD5B}" type="presOf" srcId="{0A8536FC-5EBA-4991-BB4F-6198C4627F4A}" destId="{CBC6442A-B143-4A3A-8D1F-D68693F2B6F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77ADA6BA-FA98-41C1-8832-F6DDF3104A2B}" type="presOf" srcId="{7D8AE3CA-F03E-44FC-B165-72F2F10B328C}" destId="{D46A38F0-0A7F-4526-B188-892B17686C82}"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8C428D5D-2AAE-4327-AA47-CEBAAF170833}" type="presOf" srcId="{1F4F61C2-DD58-487C-9FD2-A5F756BF2F33}" destId="{97D63AB8-7C7D-405C-9C71-E8F43BB4CA67}" srcOrd="0" destOrd="0" presId="urn:microsoft.com/office/officeart/2005/8/layout/vList2"/>
    <dgm:cxn modelId="{ACA31B55-D227-4712-9826-D77367E13434}" type="presOf" srcId="{03B13616-F761-4A97-BFE7-D10597F1EFFE}" destId="{637B1EF9-9A90-4191-A66A-4F4D1FB26665}"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AD538114-18C2-45D6-91FF-E93810191942}" type="presOf" srcId="{8DB2E526-B146-4EA9-BB1D-0E0AD59B8C23}" destId="{58CE6C68-63C9-42F9-96C1-5AB62F1F8AF7}" srcOrd="0" destOrd="1"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417977BE-A32D-4CA5-8B91-9541CEE4F3C9}" type="presOf" srcId="{EFF3D5AB-330F-4A82-8BD1-A909B8D092C0}" destId="{B0E735D0-7665-490B-A7E1-0318A43900E6}" srcOrd="0" destOrd="0" presId="urn:microsoft.com/office/officeart/2005/8/layout/vList2"/>
    <dgm:cxn modelId="{FF1F5A22-B0B6-4E43-B306-B6FCD6EBF240}" type="presOf" srcId="{FC28CB30-EABD-4283-BD4B-062570D3DEBD}" destId="{044FCDF4-1DD4-4BD1-BA91-93AB2734907F}" srcOrd="0" destOrd="3" presId="urn:microsoft.com/office/officeart/2005/8/layout/vList2"/>
    <dgm:cxn modelId="{797BCFA2-9BE7-42C4-A436-DEA38BABBD23}" type="presOf" srcId="{9A124256-CA88-4086-A5B5-046371E6C0EC}" destId="{C71EBD33-ABE3-45B6-8915-C0562DB3CEE3}"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B56CB32E-29C5-43F0-8BCA-A07B1809BA5B}" type="presOf" srcId="{024D7A45-AC9E-4ABB-81DC-BAFFF91616FA}" destId="{98A7A20E-545E-43A1-B4CA-03C720AB5C8F}" srcOrd="0" destOrd="0"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955DB244-C49E-408B-AA5E-2D0507539363}" srcId="{EFF3D5AB-330F-4A82-8BD1-A909B8D092C0}" destId="{08DFFF8E-5882-4952-A3D2-8C6C8B331C04}" srcOrd="0" destOrd="0" parTransId="{5A01AD20-40A0-4916-BC5E-8074826DA645}" sibTransId="{6E3C4A41-78EB-4F58-90BB-2490CB746410}"/>
    <dgm:cxn modelId="{738BC3A3-CECD-429C-AFB9-DEEBDDB9A542}" srcId="{9A124256-CA88-4086-A5B5-046371E6C0EC}" destId="{FC28CB30-EABD-4283-BD4B-062570D3DEBD}" srcOrd="3" destOrd="0" parTransId="{E525C9DC-FBD1-4DE8-8AC8-EA061227556C}" sibTransId="{81DC470A-9177-4660-8673-F4F24AACA8F9}"/>
    <dgm:cxn modelId="{05EEA16D-696C-4361-886C-B148481C4854}" type="presOf" srcId="{4E91D249-C97B-45FB-8E9B-B5E18A6D8E86}" destId="{044FCDF4-1DD4-4BD1-BA91-93AB2734907F}" srcOrd="0" destOrd="2" presId="urn:microsoft.com/office/officeart/2005/8/layout/vList2"/>
    <dgm:cxn modelId="{1947BEB4-E652-40FF-98A1-397665629A2F}" type="presOf" srcId="{F8460E66-657C-448A-8E2C-341062D9235A}" destId="{044FCDF4-1DD4-4BD1-BA91-93AB2734907F}"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C4F6C789-B7BE-4271-B892-497B9D17D650}" type="presOf" srcId="{1028F362-418D-4D1B-9B8F-F90F3AED0681}" destId="{7D6AD0E5-958B-4CFB-91DA-518AC7FE5DFC}" srcOrd="0" destOrd="0" presId="urn:microsoft.com/office/officeart/2005/8/layout/vList2"/>
    <dgm:cxn modelId="{A6362BB6-6371-49A6-A855-E3E76866DE13}" type="presOf" srcId="{02892CE5-BCCF-4785-9A0D-BB6501D13667}" destId="{693AB47C-B8D3-472B-A862-4C3FC06611C8}"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BD5B18E8-5B26-45AB-A62B-32A95B8BA68E}" type="presOf" srcId="{02CECBD8-36AC-42B8-83F6-0DC0BBEF6905}" destId="{044FCDF4-1DD4-4BD1-BA91-93AB2734907F}" srcOrd="0" destOrd="1"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82292121-A0B3-4D36-BCC9-E61B0A978442}" srcId="{024D7A45-AC9E-4ABB-81DC-BAFFF91616FA}" destId="{8DB2E526-B146-4EA9-BB1D-0E0AD59B8C23}" srcOrd="1" destOrd="0" parTransId="{374AF689-4841-44E3-8E14-1265C4159FD6}" sibTransId="{53E94774-77F0-4282-94CA-11CE18534F32}"/>
    <dgm:cxn modelId="{27AB4CF8-218F-4404-8354-233DBCC7B2C1}" type="presOf" srcId="{08DFFF8E-5882-4952-A3D2-8C6C8B331C04}" destId="{693AB47C-B8D3-472B-A862-4C3FC06611C8}"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8"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271F7A86-9C7C-4C14-A268-AEB2F8E05D60}" type="presOf" srcId="{8928BA07-6B37-49EA-B56D-3EE61B1D10D3}" destId="{DEB2728B-2931-4685-9A5C-1FD61D225E0F}" srcOrd="0" destOrd="6"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58EF0CCF-D87D-4F2F-9F20-30BA05F6D103}" type="presOf" srcId="{1028F362-418D-4D1B-9B8F-F90F3AED0681}" destId="{7D6AD0E5-958B-4CFB-91DA-518AC7FE5DFC}" srcOrd="0" destOrd="0" presId="urn:microsoft.com/office/officeart/2005/8/layout/vList2"/>
    <dgm:cxn modelId="{25006372-FBBC-420C-BB43-FAC0D87D09DD}" srcId="{1028F362-418D-4D1B-9B8F-F90F3AED0681}" destId="{DC160708-AC09-470D-B365-14FDE2252C4B}" srcOrd="1" destOrd="0" parTransId="{CF76E5E1-57CD-4B32-9DBD-2EDE4B755F35}" sibTransId="{536250C6-F64D-47FE-BBEA-6755C69D6986}"/>
    <dgm:cxn modelId="{5B4863AD-0A2B-45D4-950F-10AC17466CC1}" srcId="{21D34A47-C102-4E4B-8D9E-E0CCE7CF3A37}" destId="{FD5B32B6-BFD7-4242-81CE-C7BE70CAD969}" srcOrd="1" destOrd="0" parTransId="{1DA4E418-0302-4C95-8307-222531BF26AA}" sibTransId="{B8CC82A7-78E5-4317-9CC5-AA49C53F4101}"/>
    <dgm:cxn modelId="{EA2E3985-C5D1-4571-803D-9F6846456794}" srcId="{21D34A47-C102-4E4B-8D9E-E0CCE7CF3A37}" destId="{E29CFAAB-828D-42C2-A41E-651F33EF7EB2}" srcOrd="2" destOrd="0" parTransId="{EF81122C-CEEE-442E-A9EC-62ABD6450D21}" sibTransId="{D1199218-9FA1-43DC-950E-CD48C70802D5}"/>
    <dgm:cxn modelId="{A81BF840-3CFD-4FE8-9279-2AFCC829314A}" type="presOf" srcId="{E29CFAAB-828D-42C2-A41E-651F33EF7EB2}" destId="{DEB2728B-2931-4685-9A5C-1FD61D225E0F}" srcOrd="0" destOrd="2" presId="urn:microsoft.com/office/officeart/2005/8/layout/vList2"/>
    <dgm:cxn modelId="{C5DB7A5F-1E24-40E8-B62A-9AFAD778E8B5}" type="presOf" srcId="{47B7170C-5D13-4EF0-A639-BBF7A598D036}" destId="{DEB2728B-2931-4685-9A5C-1FD61D225E0F}" srcOrd="0" destOrd="5" presId="urn:microsoft.com/office/officeart/2005/8/layout/vList2"/>
    <dgm:cxn modelId="{036C4A0A-F69C-4F5A-AE69-9DFAA26AF1F7}" type="presOf" srcId="{5A571C94-C23C-4909-AD17-9B0EE210F0E2}" destId="{DEB2728B-2931-4685-9A5C-1FD61D225E0F}" srcOrd="0" destOrd="4"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0C544A8C-1C68-4D72-944F-6FB8572E92AE}" type="presOf" srcId="{6351FE4E-38B4-45C6-BE81-CC55CAA2EDD2}" destId="{DEB2728B-2931-4685-9A5C-1FD61D225E0F}" srcOrd="0" destOrd="0"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BFBE925D-EE5F-4082-8767-DFD0538002BB}" srcId="{21D34A47-C102-4E4B-8D9E-E0CCE7CF3A37}" destId="{5A571C94-C23C-4909-AD17-9B0EE210F0E2}" srcOrd="4" destOrd="0" parTransId="{938FB755-1015-4068-A377-4A29D832A268}" sibTransId="{31828CA7-7A43-4684-86D6-4D2CE34CA540}"/>
    <dgm:cxn modelId="{AD6D9B78-5041-4602-8C9C-19F93A341196}" type="presOf" srcId="{62F6F951-B06E-4253-B3A8-12E121A7F8FC}" destId="{9393887B-1A64-47A1-9740-0D95787AF6A0}"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F2BFD87F-19C3-4285-8BC8-B5023E0F4E55}" srcId="{21D34A47-C102-4E4B-8D9E-E0CCE7CF3A37}" destId="{6351FE4E-38B4-45C6-BE81-CC55CAA2EDD2}" srcOrd="0" destOrd="0" parTransId="{B6EFF86E-E2B7-477B-AC8C-ABD7F1A9CD34}" sibTransId="{50E93BC9-467A-4B5A-98C7-F2CD03323FB7}"/>
    <dgm:cxn modelId="{9153CA91-FA3E-4C8E-8FA9-80AF24B86B7B}" type="presOf" srcId="{FD5B32B6-BFD7-4242-81CE-C7BE70CAD969}" destId="{DEB2728B-2931-4685-9A5C-1FD61D225E0F}" srcOrd="0" destOrd="1" presId="urn:microsoft.com/office/officeart/2005/8/layout/vList2"/>
    <dgm:cxn modelId="{30ECF93A-D48E-4E5D-A1B6-4FE50096FB79}" type="presOf" srcId="{0A08AB24-FC69-4607-96EC-1A61E0F01C53}" destId="{DEB2728B-2931-4685-9A5C-1FD61D225E0F}" srcOrd="0" destOrd="3"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8990AAD5-E2A0-42D9-95C2-2898A33C2A38}" srcId="{1028F362-418D-4D1B-9B8F-F90F3AED0681}" destId="{21D34A47-C102-4E4B-8D9E-E0CCE7CF3A37}" srcOrd="0" destOrd="0" parTransId="{9EE2216F-6A7B-4B43-BA30-F2F1540A1B71}" sibTransId="{1242FDE5-226F-4ACE-95E7-DF4AEBAE2348}"/>
    <dgm:cxn modelId="{07C14D52-2C8F-484B-AB3C-2D14A7CDBE9F}" type="presOf" srcId="{DC160708-AC09-470D-B365-14FDE2252C4B}" destId="{8B23BA55-9E4E-40C2-9B76-29345261DBE2}" srcOrd="0" destOrd="0" presId="urn:microsoft.com/office/officeart/2005/8/layout/vList2"/>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951F46B0-9C6C-4A6A-B8CD-2933CCE0CC38}" type="presOf" srcId="{7DB39B44-F753-42F7-89D6-AA7A556314C6}" destId="{85F46B6A-AA75-48CA-B76B-2693638CEE5E}" srcOrd="0" destOrd="1"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118A881F-5C02-4A5C-B281-6A6B66F89DBC}" srcId="{751D298A-B72D-4B16-BFE8-00F173C759A0}" destId="{9B7ECD94-D69E-4443-89D5-A73B0D048C40}" srcOrd="1" destOrd="0" parTransId="{9E412FF4-FE4D-4F7B-99FE-941518CACD06}" sibTransId="{30433091-D6DD-4089-BC93-18BDA5A02058}"/>
    <dgm:cxn modelId="{DBA6BE8B-4A3E-4035-8304-7128B259FB31}" srcId="{751D298A-B72D-4B16-BFE8-00F173C759A0}" destId="{87419FE4-ADEE-4EBA-BC54-E716EF51FD3D}" srcOrd="0" destOrd="0" parTransId="{BEE10614-10DF-4CA8-90B0-B77F15C062EE}" sibTransId="{BD092A95-51D6-4B17-92CC-6994D9AB46B6}"/>
    <dgm:cxn modelId="{C8F964A6-C39D-4A62-BE6A-E18226FEF2EC}" srcId="{9B7ECD94-D69E-4443-89D5-A73B0D048C40}" destId="{65C32691-D6EA-4E2B-A428-9D4735DA0E16}" srcOrd="2" destOrd="0" parTransId="{495B3CAD-36F4-4D53-A4E4-CD05E02EA0CB}" sibTransId="{2F51AD54-40AA-4254-A02B-25CC3B54D440}"/>
    <dgm:cxn modelId="{2B21DB39-7DF0-4E90-82CA-8332AE2A7EA8}" srcId="{4B493C9A-B5E9-4A27-BADD-C1F9F5E35BD6}" destId="{7DB39B44-F753-42F7-89D6-AA7A556314C6}" srcOrd="1" destOrd="0" parTransId="{72C7BD2C-0A56-4D24-8031-E2CD0EF096C7}" sibTransId="{C8476E82-541A-4215-BA6D-CCC6BF70864C}"/>
    <dgm:cxn modelId="{2A089E47-72B5-4925-B058-5E9AFF15C7C8}" srcId="{87419FE4-ADEE-4EBA-BC54-E716EF51FD3D}" destId="{E54F3414-462C-4749-AAC7-975247E2C67C}" srcOrd="1" destOrd="0" parTransId="{AE457BB0-AD05-4D4C-9933-8AFD4B912316}" sibTransId="{4DD6C4E6-69B9-452F-AC6B-E389B2E23FE7}"/>
    <dgm:cxn modelId="{009AB840-2F71-48B7-96E1-BE5021B08A16}" type="presOf" srcId="{8DE92923-4A15-418C-8E6D-232B6D515744}" destId="{8EEA1C7F-60C9-4B1F-99CE-2D84BFEEFF32}" srcOrd="0" destOrd="3" presId="urn:microsoft.com/office/officeart/2005/8/layout/vList2"/>
    <dgm:cxn modelId="{3B1140C8-0D02-48EE-A797-FFB8A9DC5107}" srcId="{87419FE4-ADEE-4EBA-BC54-E716EF51FD3D}" destId="{93FAE4D2-D299-4209-AEA1-DEFB8F40CBD0}" srcOrd="2" destOrd="0" parTransId="{6794095B-E2B6-4240-9C52-5529D63B199C}" sibTransId="{1980806F-B752-43D0-8BC6-708FB14D0D60}"/>
    <dgm:cxn modelId="{46E0ADED-7403-40EB-A201-56714C07CCEB}" srcId="{9B7ECD94-D69E-4443-89D5-A73B0D048C40}" destId="{4E7D48B7-6EA8-4CF3-BF27-E2219993BBD2}" srcOrd="1" destOrd="0" parTransId="{1E11BE55-1FE6-43E0-87F7-B8F3F00DC1A6}" sibTransId="{C20D61C3-2983-41C9-981F-5B4B47AB35EA}"/>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B1AD036B-2B67-44BE-AE80-688A43DA5CAC}" type="presOf" srcId="{65C32691-D6EA-4E2B-A428-9D4735DA0E16}" destId="{2C4F6785-309C-4197-A3DA-35A67607D8A0}" srcOrd="0" destOrd="2" presId="urn:microsoft.com/office/officeart/2005/8/layout/vList2"/>
    <dgm:cxn modelId="{E92D7258-87C7-44CC-BA2A-69012F5E92EF}" srcId="{87419FE4-ADEE-4EBA-BC54-E716EF51FD3D}" destId="{8DE92923-4A15-418C-8E6D-232B6D515744}" srcOrd="3" destOrd="0" parTransId="{9834380E-A92C-4639-B6D5-D5207C91ABBC}" sibTransId="{CD21FA07-26F2-4032-8621-93F07D0A3014}"/>
    <dgm:cxn modelId="{FCAFB371-57CC-4CAE-9AD1-E23375FDC1F1}" srcId="{87419FE4-ADEE-4EBA-BC54-E716EF51FD3D}" destId="{8AEDDB2D-6171-43C3-8D79-674C26DD39AA}" srcOrd="0" destOrd="0" parTransId="{C6B1994E-D2B0-4B0C-9F51-09A83B2A394F}" sibTransId="{695B3456-8D32-4E44-BF31-DA73D1F4D238}"/>
    <dgm:cxn modelId="{0083477A-4B73-44A8-A318-5EAD599F140E}" type="presOf" srcId="{87419FE4-ADEE-4EBA-BC54-E716EF51FD3D}" destId="{C089ECA8-4C32-453F-8B38-A2A31A7BFF3E}" srcOrd="0" destOrd="0" presId="urn:microsoft.com/office/officeart/2005/8/layout/vList2"/>
    <dgm:cxn modelId="{92923D33-357E-43F6-8E47-7F8632EB1098}" type="presOf" srcId="{4B493C9A-B5E9-4A27-BADD-C1F9F5E35BD6}" destId="{616D35DF-D1E7-453E-A01E-E3F4A49196E1}"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163DCBC8-8A55-41EC-AF0F-04AB43900A18}" type="presOf" srcId="{E54F3414-462C-4749-AAC7-975247E2C67C}" destId="{8EEA1C7F-60C9-4B1F-99CE-2D84BFEEFF32}" srcOrd="0" destOrd="1" presId="urn:microsoft.com/office/officeart/2005/8/layout/vList2"/>
    <dgm:cxn modelId="{36CE63E4-9594-465D-BB28-F95AFB3E56D4}" type="presOf" srcId="{C9683E4B-93E0-4936-852E-542AD485086F}" destId="{85F46B6A-AA75-48CA-B76B-2693638CEE5E}" srcOrd="0" destOrd="0" presId="urn:microsoft.com/office/officeart/2005/8/layout/vList2"/>
    <dgm:cxn modelId="{CA349B77-08B3-446E-B6DD-878CD3B9AD20}" type="presOf" srcId="{36143D36-F659-4662-8180-ABB95629D79A}" destId="{2C4F6785-309C-4197-A3DA-35A67607D8A0}"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8D8C0EA3-AD71-411D-9BA7-D4BEAB0EDB35}" srcId="{9B7ECD94-D69E-4443-89D5-A73B0D048C40}" destId="{36143D36-F659-4662-8180-ABB95629D79A}" srcOrd="0" destOrd="0" parTransId="{9AB54A12-BF9B-4A23-AAC4-6AF26153DAB8}" sibTransId="{C407827C-DC20-4E8B-A8D4-009BE7EE59DC}"/>
    <dgm:cxn modelId="{AB81A05F-8E51-408D-8643-1348EB060480}" type="presOf" srcId="{9B7ECD94-D69E-4443-89D5-A73B0D048C40}" destId="{82981B54-A938-4FAA-B1AE-F7196F136887}" srcOrd="0" destOrd="0" presId="urn:microsoft.com/office/officeart/2005/8/layout/vList2"/>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3B9D643B-1DD7-4048-AAC5-A5EFE092AA81}" type="presOf" srcId="{FA59D978-543A-4F1A-AB63-0B992128B648}" destId="{A25553FD-54CA-4D08-9468-BDC221E5CE33}" srcOrd="0" destOrd="0" presId="urn:microsoft.com/office/officeart/2005/8/layout/vList2"/>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554E500B-0375-447A-B1EB-5EEDD2D3AE60}" type="presOf" srcId="{6CB74476-2249-41E6-A182-249C6083BBF8}" destId="{A25553FD-54CA-4D08-9468-BDC221E5CE33}" srcOrd="0" destOrd="2"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9D92D796-703A-4519-BA81-FE867EE7C359}" type="presOf" srcId="{B1352D7D-6EA6-4965-8C61-13FEC8BABD2C}" destId="{C58C6167-E985-41C6-A5A6-28EDE24311C6}" srcOrd="0" destOrd="2"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FB801CA-9EDA-44B3-A32C-0B1FEB8FF0F5}" type="presOf" srcId="{03B13616-F761-4A97-BFE7-D10597F1EFFE}" destId="{637B1EF9-9A90-4191-A66A-4F4D1FB2666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1E01FDCC-01FA-46F2-A1D5-94420A9DC9D5}" type="presOf" srcId="{EF9E4987-B707-45A0-AC04-602150517800}" destId="{1ADF64C4-87E9-41B0-A8B6-ACA438EB17CF}"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BD53DA0A-F579-4F40-8C09-89496458696F}" type="presOf" srcId="{66518B6B-F10A-461B-B3EC-91154DBC2748}" destId="{76B28E95-D619-473D-B14D-D2F114AA0DA7}"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1#2"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t>
        <a:bodyPr/>
        <a:lstStyle/>
        <a:p>
          <a:endParaRPr lang="en-US"/>
        </a:p>
      </dgm:t>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t>
        <a:bodyPr/>
        <a:lstStyle/>
        <a:p>
          <a:endParaRPr lang="en-US"/>
        </a:p>
      </dgm:t>
    </dgm:pt>
    <dgm:pt modelId="{5E20E4F1-63E1-4FC0-A9DA-C66DB542E0E1}" type="pres">
      <dgm:prSet presAssocID="{48EEA79C-E387-4C17-BD75-A8D867E16873}" presName="linNode" presStyleCnt="0"/>
      <dgm:spPr/>
      <dgm:t>
        <a:bodyPr/>
        <a:lstStyle/>
        <a:p>
          <a:endParaRPr lang="en-US"/>
        </a:p>
      </dgm:t>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A92A7809-BA2F-4623-936C-D785391E2E12}" type="presOf" srcId="{7849B53E-3E77-4DE2-92D9-0B92491FF270}" destId="{01F93A9F-33B1-4723-996C-B4915796595D}" srcOrd="0" destOrd="0"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4337AB42-FCFC-4EDB-8E5E-5305BE4D1C2D}" type="presOf" srcId="{AC85EFE9-34D7-4BAD-9E80-CE59F3220E7C}" destId="{09767AD1-2569-4918-BDDB-E96010F8A8E8}" srcOrd="0" destOrd="1"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99153004-65C5-4F42-A4D0-E04A068FCD87}" type="presOf" srcId="{ED6DB1EC-E89D-4D03-9050-FF889616A55A}" destId="{BAA4CFA5-27E6-461B-A61E-C43D78E24E95}" srcOrd="0" destOrd="0" presId="urn:microsoft.com/office/officeart/2005/8/layout/vList6"/>
    <dgm:cxn modelId="{65812BB5-FDAA-4442-840F-C7CD6D348E43}" type="presOf" srcId="{6A0B9359-E6BC-4989-A1B3-7CD48DE44E69}" destId="{68939DFC-2963-4F8F-9855-1913662AF088}"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7C79100-C05D-4A6B-8F07-ACC6B1836FD9}" type="presOf" srcId="{2ED671FE-6A2E-4AF6-9DB9-2A60CF7C717E}" destId="{09767AD1-2569-4918-BDDB-E96010F8A8E8}" srcOrd="0" destOrd="0" presId="urn:microsoft.com/office/officeart/2005/8/layout/vList6"/>
    <dgm:cxn modelId="{0E283A5C-E7A6-4E5D-AE67-D2BF3310F44B}"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E4096228-4C93-46CA-9409-585E7F51CCCB}" srcId="{6A0B9359-E6BC-4989-A1B3-7CD48DE44E69}" destId="{ED6DB1EC-E89D-4D03-9050-FF889616A55A}" srcOrd="0" destOrd="0" parTransId="{6399F531-FCA3-47F3-9633-739DAD2EAC33}" sibTransId="{268B12FD-8E71-4862-A9CF-E9AA5B92BFC1}"/>
    <dgm:cxn modelId="{4CE2E2BF-A3CC-424E-9108-50C71D244FA5}" type="presOf" srcId="{A94C28C4-5577-4713-AA44-D5FE480BAEDF}" destId="{01F93A9F-33B1-4723-996C-B4915796595D}" srcOrd="0" destOrd="1" presId="urn:microsoft.com/office/officeart/2005/8/layout/vList6"/>
    <dgm:cxn modelId="{25439313-9164-4F43-A8CF-AF7F00BC6B30}" srcId="{ED6DB1EC-E89D-4D03-9050-FF889616A55A}" destId="{7849B53E-3E77-4DE2-92D9-0B92491FF270}" srcOrd="0" destOrd="0" parTransId="{240C199D-9A68-4BB5-892F-CE4294B21293}" sibTransId="{492E3CE2-BEF5-4EC8-AD71-B1C8C619D020}"/>
    <dgm:cxn modelId="{0A181DA3-0263-4016-9E76-5B943165BF5E}" type="presParOf" srcId="{68939DFC-2963-4F8F-9855-1913662AF088}" destId="{5B4D9E00-DFC1-4601-9C9E-60D45F952311}" srcOrd="0" destOrd="0" presId="urn:microsoft.com/office/officeart/2005/8/layout/vList6"/>
    <dgm:cxn modelId="{39ECE863-A333-4661-8A9F-8416F0DBDA7F}" type="presParOf" srcId="{5B4D9E00-DFC1-4601-9C9E-60D45F952311}" destId="{BAA4CFA5-27E6-461B-A61E-C43D78E24E95}" srcOrd="0" destOrd="0" presId="urn:microsoft.com/office/officeart/2005/8/layout/vList6"/>
    <dgm:cxn modelId="{F07A1FEB-07EB-49FE-9C04-A1140D59FB56}" type="presParOf" srcId="{5B4D9E00-DFC1-4601-9C9E-60D45F952311}" destId="{01F93A9F-33B1-4723-996C-B4915796595D}" srcOrd="1" destOrd="0" presId="urn:microsoft.com/office/officeart/2005/8/layout/vList6"/>
    <dgm:cxn modelId="{3234D0FA-C8BF-4A0B-ACB0-5CC8F276B57E}" type="presParOf" srcId="{68939DFC-2963-4F8F-9855-1913662AF088}" destId="{B99DDA4D-E6F8-4CDF-A637-2D283E9F0AA8}" srcOrd="1" destOrd="0" presId="urn:microsoft.com/office/officeart/2005/8/layout/vList6"/>
    <dgm:cxn modelId="{D28BE0B8-FF1B-47E0-B586-48E5B3FBFFD1}" type="presParOf" srcId="{68939DFC-2963-4F8F-9855-1913662AF088}" destId="{5E20E4F1-63E1-4FC0-A9DA-C66DB542E0E1}" srcOrd="2" destOrd="0" presId="urn:microsoft.com/office/officeart/2005/8/layout/vList6"/>
    <dgm:cxn modelId="{634406A1-8835-435C-BA1D-68E1FF8E89DC}" type="presParOf" srcId="{5E20E4F1-63E1-4FC0-A9DA-C66DB542E0E1}" destId="{8A6F8A97-F9AC-465F-9449-89D003F72455}" srcOrd="0" destOrd="0" presId="urn:microsoft.com/office/officeart/2005/8/layout/vList6"/>
    <dgm:cxn modelId="{6FA82F7E-DD02-4084-910A-E8227A2C3418}"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DAAF3F6F-FF5C-484B-B089-19F4F0D2E5C5}" type="presOf" srcId="{D4748369-2784-4208-9260-6A50F1B97022}" destId="{2DBB7390-2C8F-452E-ABEF-C317FB98D583}"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CA134C2D-823C-475F-BDFC-BAACA4E997A1}" type="presOf" srcId="{7849B53E-3E77-4DE2-92D9-0B92491FF270}" destId="{01F93A9F-33B1-4723-996C-B4915796595D}"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ED75847-8878-4BEE-AFA0-9A7B71A5BFFB}" type="presOf" srcId="{2ED671FE-6A2E-4AF6-9DB9-2A60CF7C717E}" destId="{09767AD1-2569-4918-BDDB-E96010F8A8E8}"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B7096244-C956-4249-82E0-13B05A99CEDF}" type="presOf" srcId="{6A0B9359-E6BC-4989-A1B3-7CD48DE44E69}" destId="{68939DFC-2963-4F8F-9855-1913662AF088}" srcOrd="0" destOrd="0"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5439313-9164-4F43-A8CF-AF7F00BC6B30}" srcId="{ED6DB1EC-E89D-4D03-9050-FF889616A55A}" destId="{7849B53E-3E77-4DE2-92D9-0B92491FF270}" srcOrd="0" destOrd="0" parTransId="{240C199D-9A68-4BB5-892F-CE4294B21293}" sibTransId="{492E3CE2-BEF5-4EC8-AD71-B1C8C619D020}"/>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0AA1929E-DC7F-496B-B505-449509778660}" type="presOf" srcId="{AC85EFE9-34D7-4BAD-9E80-CE59F3220E7C}" destId="{09767AD1-2569-4918-BDDB-E96010F8A8E8}" srcOrd="0" destOrd="1"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596EB4B-6407-44FB-BFF7-ACBFB4DDDF79}" type="presOf" srcId="{03B13616-F761-4A97-BFE7-D10597F1EFFE}" destId="{637B1EF9-9A90-4191-A66A-4F4D1FB26665}" srcOrd="0" destOrd="0" presId="urn:microsoft.com/office/officeart/2005/8/layout/vList2"/>
    <dgm:cxn modelId="{34E4E104-C61E-4A5C-B202-6CE7E0AD26FD}" type="presOf" srcId="{0E875E17-F02D-4F50-8516-277AD730185B}" destId="{7EE41B94-35F4-480F-8DB0-51E8791F4ADD}"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4189CECC-85D4-41AD-8D9C-BD2EB2153FDB}" type="presOf" srcId="{0A8536FC-5EBA-4991-BB4F-6198C4627F4A}" destId="{CBC6442A-B143-4A3A-8D1F-D68693F2B6FF}"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3D77BBBA-D5D6-4694-9413-53CDE08123F3}" type="presOf" srcId="{3239DF5D-AA24-4D8E-881B-D4EDD9958525}" destId="{89ED1F14-88E8-44C7-9E9C-590FFAF3DE35}" srcOrd="0" destOrd="0" presId="urn:microsoft.com/office/officeart/2005/8/layout/vList2"/>
    <dgm:cxn modelId="{4A0494F2-A693-45D6-B55E-D304A44B4DBB}" type="presOf" srcId="{8A9AA25A-0FFF-4C46-BEBD-E31DD56BAE9E}" destId="{AB8BDBB6-E382-4007-A73B-6D07AA6202C4}"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81EF0243-9AB3-438C-A6B0-4632BDC6FCB5}" type="presOf" srcId="{1F4F61C2-DD58-487C-9FD2-A5F756BF2F33}" destId="{97D63AB8-7C7D-405C-9C71-E8F43BB4CA6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4"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ABD3EDBA-B7D1-4EC4-84C8-D2E6A8B2619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95FE45C4-0272-4C06-9EFE-A8403544782F}" srcId="{03B13616-F761-4A97-BFE7-D10597F1EFFE}" destId="{EF9E4987-B707-45A0-AC04-602150517800}" srcOrd="4" destOrd="0" parTransId="{1ED7F18A-091A-4E09-B0FB-23F756699AC2}" sibTransId="{7D9D3C27-B821-463A-8AE4-CD444CEED777}"/>
    <dgm:cxn modelId="{5117DB95-6479-4C5D-A05F-3AEA4E79E5D3}" type="presOf" srcId="{3239DF5D-AA24-4D8E-881B-D4EDD9958525}" destId="{89ED1F14-88E8-44C7-9E9C-590FFAF3DE35}" srcOrd="0" destOrd="0" presId="urn:microsoft.com/office/officeart/2005/8/layout/vList2"/>
    <dgm:cxn modelId="{8273F204-C3B6-4672-94DE-7E800AB24533}" type="presOf" srcId="{0A8536FC-5EBA-4991-BB4F-6198C4627F4A}" destId="{CBC6442A-B143-4A3A-8D1F-D68693F2B6FF}"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D368A0F1-FE2C-48AE-89F6-9C568E95B0C7}" type="presOf" srcId="{EF9E4987-B707-45A0-AC04-602150517800}" destId="{1ADF64C4-87E9-41B0-A8B6-ACA438EB17CF}" srcOrd="0" destOrd="0" presId="urn:microsoft.com/office/officeart/2005/8/layout/vList2"/>
    <dgm:cxn modelId="{D26CE083-1626-41B8-A51D-6F47B1FA3B56}"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6B4D7D-CCBC-41B5-A98B-CDEC2B9AE439}" type="presOf" srcId="{7D8AE3CA-F03E-44FC-B165-72F2F10B328C}" destId="{D46A38F0-0A7F-4526-B188-892B17686C82}"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581B6DC-E472-4E3A-BF4C-0A91DF8A37F4}" type="presOf" srcId="{7D8AE3CA-F03E-44FC-B165-72F2F10B328C}" destId="{D46A38F0-0A7F-4526-B188-892B17686C82}"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366066AE-7F30-413D-B33F-6EFA8B98D3B0}" type="presOf" srcId="{1F4F61C2-DD58-487C-9FD2-A5F756BF2F33}" destId="{97D63AB8-7C7D-405C-9C71-E8F43BB4CA67}"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B37EFFCF-CEBF-43B3-9962-006AEE166A1E}"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1962318E-9D3E-4107-9D1D-9F4054053BDC}" type="presOf" srcId="{3239DF5D-AA24-4D8E-881B-D4EDD9958525}" destId="{89ED1F14-88E8-44C7-9E9C-590FFAF3DE35}"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A4F09217-C54E-4865-A2F1-0CA2A116790C}" type="presOf" srcId="{66518B6B-F10A-461B-B3EC-91154DBC2748}" destId="{76B28E95-D619-473D-B14D-D2F114AA0DA7}" srcOrd="0" destOrd="0" presId="urn:microsoft.com/office/officeart/2005/8/layout/vList2"/>
    <dgm:cxn modelId="{B1D57635-C3BB-4AED-A64F-8E0345C8ADF9}" type="presOf" srcId="{0E875E17-F02D-4F50-8516-277AD730185B}" destId="{7EE41B94-35F4-480F-8DB0-51E8791F4ADD}"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37937" y="38072"/>
        <a:ext cx="8306126" cy="701261"/>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37937" y="827471"/>
        <a:ext cx="8306126" cy="701261"/>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37937" y="1616869"/>
        <a:ext cx="8306126" cy="701261"/>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37937" y="2406268"/>
        <a:ext cx="8306126" cy="701261"/>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37937" y="3195666"/>
        <a:ext cx="8306126" cy="701261"/>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37937" y="3985065"/>
        <a:ext cx="8306126" cy="701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3/1/2011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March 1,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0.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22.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38.jpeg"/><Relationship Id="rId7" Type="http://schemas.openxmlformats.org/officeDocument/2006/relationships/image" Target="../media/image42.jpeg"/><Relationship Id="rId12" Type="http://schemas.microsoft.com/office/2007/relationships/diagramDrawing" Target="../diagrams/drawing5.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diagramColors" Target="../diagrams/colors5.xml"/><Relationship Id="rId5" Type="http://schemas.openxmlformats.org/officeDocument/2006/relationships/image" Target="../media/image40.jpeg"/><Relationship Id="rId10" Type="http://schemas.openxmlformats.org/officeDocument/2006/relationships/diagramQuickStyle" Target="../diagrams/quickStyle5.xml"/><Relationship Id="rId4" Type="http://schemas.openxmlformats.org/officeDocument/2006/relationships/image" Target="../media/image39.jpeg"/><Relationship Id="rId9"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0.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2.wmf"/><Relationship Id="rId11" Type="http://schemas.openxmlformats.org/officeDocument/2006/relationships/image" Target="../media/image67.png"/><Relationship Id="rId5" Type="http://schemas.openxmlformats.org/officeDocument/2006/relationships/oleObject" Target="../embeddings/oleObject2.bin"/><Relationship Id="rId10" Type="http://schemas.openxmlformats.org/officeDocument/2006/relationships/image" Target="../media/image66.png"/><Relationship Id="rId4" Type="http://schemas.openxmlformats.org/officeDocument/2006/relationships/image" Target="../media/image25.png"/><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1.wmf"/><Relationship Id="rId5" Type="http://schemas.openxmlformats.org/officeDocument/2006/relationships/oleObject" Target="../embeddings/oleObject4.bin"/><Relationship Id="rId4" Type="http://schemas.openxmlformats.org/officeDocument/2006/relationships/image" Target="../media/image70.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4.xml"/><Relationship Id="rId7" Type="http://schemas.openxmlformats.org/officeDocument/2006/relationships/oleObject" Target="../embeddings/oleObject6.bin"/><Relationship Id="rId12"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8.png"/><Relationship Id="rId11" Type="http://schemas.openxmlformats.org/officeDocument/2006/relationships/oleObject" Target="../embeddings/oleObject8.bin"/><Relationship Id="rId5" Type="http://schemas.openxmlformats.org/officeDocument/2006/relationships/image" Target="../media/image77.png"/><Relationship Id="rId10" Type="http://schemas.openxmlformats.org/officeDocument/2006/relationships/image" Target="../media/image74.wmf"/><Relationship Id="rId4" Type="http://schemas.openxmlformats.org/officeDocument/2006/relationships/image" Target="../media/image76.png"/><Relationship Id="rId9"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slideLayout" Target="../slideLayouts/slideLayout2.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jpeg"/><Relationship Id="rId9" Type="http://schemas.openxmlformats.org/officeDocument/2006/relationships/image" Target="../media/image84.png"/><Relationship Id="rId1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emf"/></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486400" y="1676400"/>
            <a:ext cx="3429000" cy="403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a:p>
        </p:txBody>
      </p:sp>
      <p:pic>
        <p:nvPicPr>
          <p:cNvPr id="5" name="Picture 4" descr="Interaction.jpg"/>
          <p:cNvPicPr>
            <a:picLocks noChangeAspect="1"/>
          </p:cNvPicPr>
          <p:nvPr/>
        </p:nvPicPr>
        <p:blipFill>
          <a:blip r:embed="rId2" cstate="print"/>
          <a:stretch>
            <a:fillRect/>
          </a:stretch>
        </p:blipFill>
        <p:spPr>
          <a:xfrm>
            <a:off x="228600" y="1752600"/>
            <a:ext cx="4966809" cy="36576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chemeClr val="accent3">
                    <a:lumMod val="50000"/>
                  </a:schemeClr>
                </a:solidFill>
                <a:latin typeface="Times" pitchFamily="18" charset="0"/>
                <a:cs typeface="Times" pitchFamily="18" charset="0"/>
              </a:rPr>
              <a:t>Intimate</a:t>
            </a:r>
            <a:endParaRPr lang="en-US" dirty="0">
              <a:solidFill>
                <a:schemeClr val="accent3">
                  <a:lumMod val="50000"/>
                </a:schemeClr>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rgbClr val="FF0000"/>
                </a:solidFill>
                <a:latin typeface="Times" pitchFamily="18" charset="0"/>
                <a:cs typeface="Times" pitchFamily="18" charset="0"/>
              </a:rPr>
              <a:t>Personal</a:t>
            </a:r>
            <a:endParaRPr lang="en-US" dirty="0">
              <a:solidFill>
                <a:srgbClr val="FF0000"/>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accent1">
                    <a:lumMod val="75000"/>
                  </a:schemeClr>
                </a:solidFill>
                <a:latin typeface="Times" pitchFamily="18" charset="0"/>
                <a:cs typeface="Times" pitchFamily="18" charset="0"/>
              </a:rPr>
              <a:t>Social</a:t>
            </a:r>
            <a:endParaRPr lang="en-US" dirty="0">
              <a:solidFill>
                <a:schemeClr val="accent1">
                  <a:lumMod val="75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25000"/>
                  </a:schemeClr>
                </a:solidFill>
                <a:latin typeface="Times" pitchFamily="18" charset="0"/>
                <a:cs typeface="Times" pitchFamily="18" charset="0"/>
              </a:rPr>
              <a:t>Public</a:t>
            </a:r>
            <a:endParaRPr lang="en-US" dirty="0">
              <a:solidFill>
                <a:schemeClr val="bg2">
                  <a:lumMod val="25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extLst>
      <p:ext uri="{BB962C8B-B14F-4D97-AF65-F5344CB8AC3E}">
        <p14:creationId xmlns:p14="http://schemas.microsoft.com/office/powerpoint/2010/main" val="3995017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304800"/>
            <a:ext cx="8229600" cy="868362"/>
          </a:xfrm>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11</a:t>
            </a:fld>
            <a:endParaRPr lang="en-US"/>
          </a:p>
        </p:txBody>
      </p:sp>
      <p:pic>
        <p:nvPicPr>
          <p:cNvPr id="16" name="Picture 15" descr="Block Diagram.bmp"/>
          <p:cNvPicPr/>
          <p:nvPr/>
        </p:nvPicPr>
        <p:blipFill>
          <a:blip r:embed="rId3" cstate="print"/>
          <a:stretch>
            <a:fillRect/>
          </a:stretch>
        </p:blipFill>
        <p:spPr>
          <a:xfrm>
            <a:off x="152400" y="1227826"/>
            <a:ext cx="3505200" cy="4724400"/>
          </a:xfrm>
          <a:prstGeom prst="rect">
            <a:avLst/>
          </a:prstGeom>
          <a:ln>
            <a:noFill/>
          </a:ln>
          <a:effectLst>
            <a:outerShdw blurRad="292100" dist="139700" dir="2700000" algn="tl" rotWithShape="0">
              <a:srgbClr val="333333">
                <a:alpha val="65000"/>
              </a:srgbClr>
            </a:outerShdw>
          </a:effectLst>
        </p:spPr>
      </p:pic>
      <p:pic>
        <p:nvPicPr>
          <p:cNvPr id="19" name="Picture 18" descr="Module`.bmp"/>
          <p:cNvPicPr>
            <a:picLocks noChangeAspect="1"/>
          </p:cNvPicPr>
          <p:nvPr/>
        </p:nvPicPr>
        <p:blipFill>
          <a:blip r:embed="rId4" cstate="print"/>
          <a:stretch>
            <a:fillRect/>
          </a:stretch>
        </p:blipFill>
        <p:spPr>
          <a:xfrm>
            <a:off x="3870570" y="1177890"/>
            <a:ext cx="2792912" cy="1031910"/>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4243476" y="2296463"/>
            <a:ext cx="2047099" cy="307777"/>
          </a:xfrm>
          <a:prstGeom prst="rect">
            <a:avLst/>
          </a:prstGeom>
          <a:noFill/>
        </p:spPr>
        <p:txBody>
          <a:bodyPr wrap="none" rtlCol="0">
            <a:spAutoFit/>
          </a:bodyPr>
          <a:lstStyle/>
          <a:p>
            <a:r>
              <a:rPr lang="en-US" sz="14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1: Color Analysis</a:t>
            </a:r>
            <a:endParaRPr lang="en-US" sz="14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
        <p:nvSpPr>
          <p:cNvPr id="21" name="TextBox 20"/>
          <p:cNvSpPr txBox="1"/>
          <p:nvPr/>
        </p:nvSpPr>
        <p:spPr>
          <a:xfrm>
            <a:off x="6588310" y="4901625"/>
            <a:ext cx="251369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2: Markov Random Field LPCD</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pic>
        <p:nvPicPr>
          <p:cNvPr id="22" name="Picture 21" descr="Module 2-1.bmp"/>
          <p:cNvPicPr>
            <a:picLocks noChangeAspect="1"/>
          </p:cNvPicPr>
          <p:nvPr/>
        </p:nvPicPr>
        <p:blipFill>
          <a:blip r:embed="rId5" cstate="print"/>
          <a:stretch>
            <a:fillRect/>
          </a:stretch>
        </p:blipFill>
        <p:spPr>
          <a:xfrm>
            <a:off x="7033598" y="1816967"/>
            <a:ext cx="1623120" cy="990600"/>
          </a:xfrm>
          <a:prstGeom prst="rect">
            <a:avLst/>
          </a:prstGeom>
          <a:ln>
            <a:noFill/>
          </a:ln>
          <a:effectLst>
            <a:outerShdw blurRad="292100" dist="139700" dir="2700000" algn="tl" rotWithShape="0">
              <a:srgbClr val="333333">
                <a:alpha val="65000"/>
              </a:srgbClr>
            </a:outerShdw>
          </a:effectLst>
        </p:spPr>
      </p:pic>
      <p:pic>
        <p:nvPicPr>
          <p:cNvPr id="23" name="Picture 22" descr="Module 2-2.bmp"/>
          <p:cNvPicPr>
            <a:picLocks noChangeAspect="1"/>
          </p:cNvPicPr>
          <p:nvPr/>
        </p:nvPicPr>
        <p:blipFill>
          <a:blip r:embed="rId6" cstate="print"/>
          <a:stretch>
            <a:fillRect/>
          </a:stretch>
        </p:blipFill>
        <p:spPr>
          <a:xfrm>
            <a:off x="6903131" y="2971919"/>
            <a:ext cx="1884055" cy="1131048"/>
          </a:xfrm>
          <a:prstGeom prst="rect">
            <a:avLst/>
          </a:prstGeom>
          <a:ln>
            <a:noFill/>
          </a:ln>
          <a:effectLst>
            <a:outerShdw blurRad="292100" dist="139700" dir="2700000" algn="tl" rotWithShape="0">
              <a:srgbClr val="333333">
                <a:alpha val="65000"/>
              </a:srgbClr>
            </a:outerShdw>
          </a:effectLst>
        </p:spPr>
      </p:pic>
      <p:graphicFrame>
        <p:nvGraphicFramePr>
          <p:cNvPr id="24" name="Object 2"/>
          <p:cNvGraphicFramePr>
            <a:graphicFrameLocks noChangeAspect="1"/>
          </p:cNvGraphicFramePr>
          <p:nvPr>
            <p:extLst>
              <p:ext uri="{D42A27DB-BD31-4B8C-83A1-F6EECF244321}">
                <p14:modId xmlns:p14="http://schemas.microsoft.com/office/powerpoint/2010/main" val="3482720825"/>
              </p:ext>
            </p:extLst>
          </p:nvPr>
        </p:nvGraphicFramePr>
        <p:xfrm>
          <a:off x="6773930" y="4316428"/>
          <a:ext cx="2142457" cy="548539"/>
        </p:xfrm>
        <a:graphic>
          <a:graphicData uri="http://schemas.openxmlformats.org/presentationml/2006/ole">
            <mc:AlternateContent xmlns:mc="http://schemas.openxmlformats.org/markup-compatibility/2006">
              <mc:Choice xmlns:v="urn:schemas-microsoft-com:vml" Requires="v">
                <p:oleObj spid="_x0000_s41986" name="Equation" r:id="rId7" imgW="2628720" imgH="672840" progId="Equation.3">
                  <p:embed/>
                </p:oleObj>
              </mc:Choice>
              <mc:Fallback>
                <p:oleObj name="Equation" r:id="rId7" imgW="2628720" imgH="672840" progId="Equation.3">
                  <p:embed/>
                  <p:pic>
                    <p:nvPicPr>
                      <p:cNvPr id="0" name=""/>
                      <p:cNvPicPr>
                        <a:picLocks noChangeAspect="1" noChangeArrowheads="1"/>
                      </p:cNvPicPr>
                      <p:nvPr/>
                    </p:nvPicPr>
                    <p:blipFill>
                      <a:blip r:embed="rId8"/>
                      <a:srcRect/>
                      <a:stretch>
                        <a:fillRect/>
                      </a:stretch>
                    </p:blipFill>
                    <p:spPr bwMode="auto">
                      <a:xfrm>
                        <a:off x="6773930" y="4316428"/>
                        <a:ext cx="2142457" cy="548539"/>
                      </a:xfrm>
                      <a:prstGeom prst="rect">
                        <a:avLst/>
                      </a:prstGeom>
                      <a:solidFill>
                        <a:srgbClr val="FFFF99"/>
                      </a:solidFill>
                    </p:spPr>
                  </p:pic>
                </p:oleObj>
              </mc:Fallback>
            </mc:AlternateContent>
          </a:graphicData>
        </a:graphic>
      </p:graphicFrame>
      <p:pic>
        <p:nvPicPr>
          <p:cNvPr id="30" name="Picture 29" descr="Module 3-3.bmp"/>
          <p:cNvPicPr>
            <a:picLocks noChangeAspect="1"/>
          </p:cNvPicPr>
          <p:nvPr/>
        </p:nvPicPr>
        <p:blipFill>
          <a:blip r:embed="rId9" cstate="print"/>
          <a:srcRect l="2720"/>
          <a:stretch>
            <a:fillRect/>
          </a:stretch>
        </p:blipFill>
        <p:spPr>
          <a:xfrm>
            <a:off x="3863154" y="5219700"/>
            <a:ext cx="2725156" cy="685800"/>
          </a:xfrm>
          <a:prstGeom prst="rect">
            <a:avLst/>
          </a:prstGeom>
          <a:ln>
            <a:noFill/>
          </a:ln>
          <a:effectLst>
            <a:outerShdw blurRad="292100" dist="139700" dir="2700000" algn="tl" rotWithShape="0">
              <a:srgbClr val="333333">
                <a:alpha val="65000"/>
              </a:srgbClr>
            </a:outerShdw>
          </a:effectLst>
        </p:spPr>
      </p:pic>
      <p:sp>
        <p:nvSpPr>
          <p:cNvPr id="32" name="TextBox 31"/>
          <p:cNvSpPr txBox="1"/>
          <p:nvPr/>
        </p:nvSpPr>
        <p:spPr>
          <a:xfrm>
            <a:off x="3978974" y="4634925"/>
            <a:ext cx="249351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3: Evidence Aggregation</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Tree>
    <p:extLst>
      <p:ext uri="{BB962C8B-B14F-4D97-AF65-F5344CB8AC3E}">
        <p14:creationId xmlns:p14="http://schemas.microsoft.com/office/powerpoint/2010/main" val="100538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par>
                                <p:cTn id="15" presetID="3" presetClass="entr" presetSubtype="1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par>
                                <p:cTn id="18" presetID="3"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par>
                                <p:cTn id="21" presetID="3" presetClass="entr" presetSubtype="1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par>
                                <p:cTn id="28" presetID="3" presetClass="entr" presetSubtype="1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a:p>
        </p:txBody>
      </p:sp>
    </p:spTree>
    <p:custDataLst>
      <p:tags r:id="rId1"/>
    </p:custDataLst>
    <p:extLst>
      <p:ext uri="{BB962C8B-B14F-4D97-AF65-F5344CB8AC3E}">
        <p14:creationId xmlns:p14="http://schemas.microsoft.com/office/powerpoint/2010/main" val="3902893285"/>
      </p:ext>
    </p:ext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nodeType="afterEffect">
                                  <p:stCondLst>
                                    <p:cond delay="0"/>
                                  </p:stCondLst>
                                  <p:childTnLst>
                                    <p:set>
                                      <p:cBhvr>
                                        <p:cTn id="57" dur="1" fill="hold">
                                          <p:stCondLst>
                                            <p:cond delay="0"/>
                                          </p:stCondLst>
                                        </p:cTn>
                                        <p:tgtEl>
                                          <p:spTgt spid="273"/>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0"/>
                            </p:stCondLst>
                            <p:childTnLst>
                              <p:par>
                                <p:cTn id="61" presetID="1" presetClass="exit" presetSubtype="0" fill="hold" nodeType="afterEffect">
                                  <p:stCondLst>
                                    <p:cond delay="60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60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600"/>
                            </p:stCondLst>
                            <p:childTnLst>
                              <p:par>
                                <p:cTn id="66" presetID="1" presetClass="exit" presetSubtype="0" fill="hold" nodeType="afterEffect">
                                  <p:stCondLst>
                                    <p:cond delay="50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ntr" presetSubtype="0" fill="hold" nodeType="withEffect">
                                  <p:stCondLst>
                                    <p:cond delay="5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100"/>
                            </p:stCondLst>
                            <p:childTnLst>
                              <p:par>
                                <p:cTn id="71" presetID="1" presetClass="exit" presetSubtype="0" fill="hold" nodeType="afterEffect">
                                  <p:stCondLst>
                                    <p:cond delay="50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nodeType="withEffect">
                                  <p:stCondLst>
                                    <p:cond delay="600"/>
                                  </p:stCondLst>
                                  <p:childTnLst>
                                    <p:set>
                                      <p:cBhvr>
                                        <p:cTn id="74" dur="1" fill="hold">
                                          <p:stCondLst>
                                            <p:cond delay="0"/>
                                          </p:stCondLst>
                                        </p:cTn>
                                        <p:tgtEl>
                                          <p:spTgt spid="26"/>
                                        </p:tgtEl>
                                        <p:attrNameLst>
                                          <p:attrName>style.visibility</p:attrName>
                                        </p:attrNameLst>
                                      </p:cBhvr>
                                      <p:to>
                                        <p:strVal val="visible"/>
                                      </p:to>
                                    </p:set>
                                  </p:childTnLst>
                                </p:cTn>
                              </p:par>
                            </p:childTnLst>
                          </p:cTn>
                        </p:par>
                        <p:par>
                          <p:cTn id="75" fill="hold">
                            <p:stCondLst>
                              <p:cond delay="1700"/>
                            </p:stCondLst>
                            <p:childTnLst>
                              <p:par>
                                <p:cTn id="76" presetID="1" presetClass="exit" presetSubtype="0" fill="hold" nodeType="afterEffect">
                                  <p:stCondLst>
                                    <p:cond delay="50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ntr" presetSubtype="0" fill="hold" nodeType="withEffect">
                                  <p:stCondLst>
                                    <p:cond delay="500"/>
                                  </p:stCondLst>
                                  <p:childTnLst>
                                    <p:set>
                                      <p:cBhvr>
                                        <p:cTn id="79" dur="1" fill="hold">
                                          <p:stCondLst>
                                            <p:cond delay="0"/>
                                          </p:stCondLst>
                                        </p:cTn>
                                        <p:tgtEl>
                                          <p:spTgt spid="28"/>
                                        </p:tgtEl>
                                        <p:attrNameLst>
                                          <p:attrName>style.visibility</p:attrName>
                                        </p:attrNameLst>
                                      </p:cBhvr>
                                      <p:to>
                                        <p:strVal val="visible"/>
                                      </p:to>
                                    </p:set>
                                  </p:childTnLst>
                                </p:cTn>
                              </p:par>
                            </p:childTnLst>
                          </p:cTn>
                        </p:par>
                        <p:par>
                          <p:cTn id="80" fill="hold">
                            <p:stCondLst>
                              <p:cond delay="2200"/>
                            </p:stCondLst>
                            <p:childTnLst>
                              <p:par>
                                <p:cTn id="81" presetID="1" presetClass="exit" presetSubtype="0" fill="hold" nodeType="afterEffect">
                                  <p:stCondLst>
                                    <p:cond delay="500"/>
                                  </p:stCondLst>
                                  <p:childTnLst>
                                    <p:set>
                                      <p:cBhvr>
                                        <p:cTn id="82" dur="1" fill="hold">
                                          <p:stCondLst>
                                            <p:cond delay="0"/>
                                          </p:stCondLst>
                                        </p:cTn>
                                        <p:tgtEl>
                                          <p:spTgt spid="28"/>
                                        </p:tgtEl>
                                        <p:attrNameLst>
                                          <p:attrName>style.visibility</p:attrName>
                                        </p:attrNameLst>
                                      </p:cBhvr>
                                      <p:to>
                                        <p:strVal val="hidden"/>
                                      </p:to>
                                    </p:set>
                                  </p:childTnLst>
                                </p:cTn>
                              </p:par>
                              <p:par>
                                <p:cTn id="83" presetID="1" presetClass="entr" presetSubtype="0" fill="hold" nodeType="withEffect">
                                  <p:stCondLst>
                                    <p:cond delay="500"/>
                                  </p:stCondLst>
                                  <p:childTnLst>
                                    <p:set>
                                      <p:cBhvr>
                                        <p:cTn id="84" dur="1" fill="hold">
                                          <p:stCondLst>
                                            <p:cond delay="0"/>
                                          </p:stCondLst>
                                        </p:cTn>
                                        <p:tgtEl>
                                          <p:spTgt spid="30"/>
                                        </p:tgtEl>
                                        <p:attrNameLst>
                                          <p:attrName>style.visibility</p:attrName>
                                        </p:attrNameLst>
                                      </p:cBhvr>
                                      <p:to>
                                        <p:strVal val="visible"/>
                                      </p:to>
                                    </p:set>
                                  </p:childTnLst>
                                </p:cTn>
                              </p:par>
                            </p:childTnLst>
                          </p:cTn>
                        </p:par>
                        <p:par>
                          <p:cTn id="85" fill="hold">
                            <p:stCondLst>
                              <p:cond delay="2700"/>
                            </p:stCondLst>
                            <p:childTnLst>
                              <p:par>
                                <p:cTn id="86" presetID="1" presetClass="exit" presetSubtype="0" fill="hold" nodeType="afterEffect">
                                  <p:stCondLst>
                                    <p:cond delay="400"/>
                                  </p:stCondLst>
                                  <p:childTnLst>
                                    <p:set>
                                      <p:cBhvr>
                                        <p:cTn id="87" dur="1" fill="hold">
                                          <p:stCondLst>
                                            <p:cond delay="0"/>
                                          </p:stCondLst>
                                        </p:cTn>
                                        <p:tgtEl>
                                          <p:spTgt spid="30"/>
                                        </p:tgtEl>
                                        <p:attrNameLst>
                                          <p:attrName>style.visibility</p:attrName>
                                        </p:attrNameLst>
                                      </p:cBhvr>
                                      <p:to>
                                        <p:strVal val="hidden"/>
                                      </p:to>
                                    </p:set>
                                  </p:childTnLst>
                                </p:cTn>
                              </p:par>
                              <p:par>
                                <p:cTn id="88" presetID="1" presetClass="entr" presetSubtype="0" fill="hold" nodeType="withEffect">
                                  <p:stCondLst>
                                    <p:cond delay="500"/>
                                  </p:stCondLst>
                                  <p:childTnLst>
                                    <p:set>
                                      <p:cBhvr>
                                        <p:cTn id="89" dur="1" fill="hold">
                                          <p:stCondLst>
                                            <p:cond delay="0"/>
                                          </p:stCondLst>
                                        </p:cTn>
                                        <p:tgtEl>
                                          <p:spTgt spid="224"/>
                                        </p:tgtEl>
                                        <p:attrNameLst>
                                          <p:attrName>style.visibility</p:attrName>
                                        </p:attrNameLst>
                                      </p:cBhvr>
                                      <p:to>
                                        <p:strVal val="visible"/>
                                      </p:to>
                                    </p:set>
                                  </p:childTnLst>
                                </p:cTn>
                              </p:par>
                            </p:childTnLst>
                          </p:cTn>
                        </p:par>
                        <p:par>
                          <p:cTn id="90" fill="hold">
                            <p:stCondLst>
                              <p:cond delay="3200"/>
                            </p:stCondLst>
                            <p:childTnLst>
                              <p:par>
                                <p:cTn id="91" presetID="1" presetClass="exit" presetSubtype="0" fill="hold" nodeType="afterEffect">
                                  <p:stCondLst>
                                    <p:cond delay="40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ntr" presetSubtype="0" fill="hold" nodeType="withEffect">
                                  <p:stCondLst>
                                    <p:cond delay="400"/>
                                  </p:stCondLst>
                                  <p:childTnLst>
                                    <p:set>
                                      <p:cBhvr>
                                        <p:cTn id="94" dur="1" fill="hold">
                                          <p:stCondLst>
                                            <p:cond delay="0"/>
                                          </p:stCondLst>
                                        </p:cTn>
                                        <p:tgtEl>
                                          <p:spTgt spid="256"/>
                                        </p:tgtEl>
                                        <p:attrNameLst>
                                          <p:attrName>style.visibility</p:attrName>
                                        </p:attrNameLst>
                                      </p:cBhvr>
                                      <p:to>
                                        <p:strVal val="visible"/>
                                      </p:to>
                                    </p:set>
                                  </p:childTnLst>
                                </p:cTn>
                              </p:par>
                            </p:childTnLst>
                          </p:cTn>
                        </p:par>
                        <p:par>
                          <p:cTn id="95" fill="hold">
                            <p:stCondLst>
                              <p:cond delay="3600"/>
                            </p:stCondLst>
                            <p:childTnLst>
                              <p:par>
                                <p:cTn id="96" presetID="1" presetClass="exit" presetSubtype="0" fill="hold" nodeType="afterEffect">
                                  <p:stCondLst>
                                    <p:cond delay="600"/>
                                  </p:stCondLst>
                                  <p:childTnLst>
                                    <p:set>
                                      <p:cBhvr>
                                        <p:cTn id="97" dur="1" fill="hold">
                                          <p:stCondLst>
                                            <p:cond delay="0"/>
                                          </p:stCondLst>
                                        </p:cTn>
                                        <p:tgtEl>
                                          <p:spTgt spid="256"/>
                                        </p:tgtEl>
                                        <p:attrNameLst>
                                          <p:attrName>style.visibility</p:attrName>
                                        </p:attrNameLst>
                                      </p:cBhvr>
                                      <p:to>
                                        <p:strVal val="hidden"/>
                                      </p:to>
                                    </p:set>
                                  </p:childTnLst>
                                </p:cTn>
                              </p:par>
                              <p:par>
                                <p:cTn id="98" presetID="1" presetClass="entr" presetSubtype="0" fill="hold" grpId="0" nodeType="withEffect">
                                  <p:stCondLst>
                                    <p:cond delay="600"/>
                                  </p:stCondLst>
                                  <p:childTnLst>
                                    <p:set>
                                      <p:cBhvr>
                                        <p:cTn id="99" dur="1" fill="hold">
                                          <p:stCondLst>
                                            <p:cond delay="0"/>
                                          </p:stCondLst>
                                        </p:cTn>
                                        <p:tgtEl>
                                          <p:spTgt spid="335"/>
                                        </p:tgtEl>
                                        <p:attrNameLst>
                                          <p:attrName>style.visibility</p:attrName>
                                        </p:attrNameLst>
                                      </p:cBhvr>
                                      <p:to>
                                        <p:strVal val="visible"/>
                                      </p:to>
                                    </p:set>
                                  </p:childTnLst>
                                </p:cTn>
                              </p:par>
                              <p:par>
                                <p:cTn id="100" presetID="1" presetClass="entr" presetSubtype="0" fill="hold" grpId="0" nodeType="withEffect">
                                  <p:stCondLst>
                                    <p:cond delay="600"/>
                                  </p:stCondLst>
                                  <p:childTnLst>
                                    <p:set>
                                      <p:cBhvr>
                                        <p:cTn id="101"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13</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2428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Scene Delivery System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14</a:t>
            </a:fld>
            <a:endParaRPr lang="en-US"/>
          </a:p>
        </p:txBody>
      </p:sp>
      <p:pic>
        <p:nvPicPr>
          <p:cNvPr id="23565" name="Picture 13"/>
          <p:cNvPicPr>
            <a:picLocks noChangeAspect="1" noChangeArrowheads="1"/>
          </p:cNvPicPr>
          <p:nvPr/>
        </p:nvPicPr>
        <p:blipFill>
          <a:blip r:embed="rId2" cstate="print"/>
          <a:srcRect/>
          <a:stretch>
            <a:fillRect/>
          </a:stretch>
        </p:blipFill>
        <p:spPr bwMode="auto">
          <a:xfrm>
            <a:off x="533400" y="1600200"/>
            <a:ext cx="3548062" cy="1428182"/>
          </a:xfrm>
          <a:prstGeom prst="rect">
            <a:avLst/>
          </a:prstGeom>
          <a:ln>
            <a:noFill/>
          </a:ln>
          <a:effectLst>
            <a:outerShdw blurRad="292100" dist="139700" dir="2700000" algn="tl" rotWithShape="0">
              <a:srgbClr val="333333">
                <a:alpha val="65000"/>
              </a:srgbClr>
            </a:outerShdw>
          </a:effectLst>
        </p:spPr>
      </p:pic>
      <p:pic>
        <p:nvPicPr>
          <p:cNvPr id="23566" name="Picture 14"/>
          <p:cNvPicPr>
            <a:picLocks noChangeAspect="1" noChangeArrowheads="1"/>
          </p:cNvPicPr>
          <p:nvPr/>
        </p:nvPicPr>
        <p:blipFill>
          <a:blip r:embed="rId3" cstate="print"/>
          <a:srcRect/>
          <a:stretch>
            <a:fillRect/>
          </a:stretch>
        </p:blipFill>
        <p:spPr bwMode="auto">
          <a:xfrm>
            <a:off x="304800" y="3429000"/>
            <a:ext cx="3958614" cy="2590800"/>
          </a:xfrm>
          <a:prstGeom prst="rect">
            <a:avLst/>
          </a:prstGeom>
          <a:ln>
            <a:noFill/>
          </a:ln>
          <a:effectLst>
            <a:outerShdw blurRad="292100" dist="139700" dir="2700000" algn="tl" rotWithShape="0">
              <a:srgbClr val="333333">
                <a:alpha val="65000"/>
              </a:srgbClr>
            </a:outerShdw>
          </a:effectLst>
        </p:spPr>
      </p:pic>
      <p:pic>
        <p:nvPicPr>
          <p:cNvPr id="23567" name="Picture 15"/>
          <p:cNvPicPr>
            <a:picLocks noChangeAspect="1" noChangeArrowheads="1"/>
          </p:cNvPicPr>
          <p:nvPr/>
        </p:nvPicPr>
        <p:blipFill>
          <a:blip r:embed="rId4" cstate="print"/>
          <a:srcRect/>
          <a:stretch>
            <a:fillRect/>
          </a:stretch>
        </p:blipFill>
        <p:spPr bwMode="auto">
          <a:xfrm>
            <a:off x="4495800" y="2057399"/>
            <a:ext cx="4358574" cy="3216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760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65"/>
                                        </p:tgtEl>
                                        <p:attrNameLst>
                                          <p:attrName>style.visibility</p:attrName>
                                        </p:attrNameLst>
                                      </p:cBhvr>
                                      <p:to>
                                        <p:strVal val="visible"/>
                                      </p:to>
                                    </p:set>
                                    <p:animEffect transition="in" filter="blinds(horizontal)">
                                      <p:cBhvr>
                                        <p:cTn id="7" dur="500"/>
                                        <p:tgtEl>
                                          <p:spTgt spid="235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66"/>
                                        </p:tgtEl>
                                        <p:attrNameLst>
                                          <p:attrName>style.visibility</p:attrName>
                                        </p:attrNameLst>
                                      </p:cBhvr>
                                      <p:to>
                                        <p:strVal val="visible"/>
                                      </p:to>
                                    </p:set>
                                    <p:animEffect transition="in" filter="blinds(horizontal)">
                                      <p:cBhvr>
                                        <p:cTn id="12" dur="500"/>
                                        <p:tgtEl>
                                          <p:spTgt spid="235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67"/>
                                        </p:tgtEl>
                                        <p:attrNameLst>
                                          <p:attrName>style.visibility</p:attrName>
                                        </p:attrNameLst>
                                      </p:cBhvr>
                                      <p:to>
                                        <p:strVal val="visible"/>
                                      </p:to>
                                    </p:set>
                                    <p:animEffect transition="in" filter="blinds(horizontal)">
                                      <p:cBhvr>
                                        <p:cTn id="17" dur="500"/>
                                        <p:tgtEl>
                                          <p:spTgt spid="23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15</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00" y="-100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00" y="-1300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00" y="-300"/>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00" y="11100"/>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17</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t>Interactions between individuals</a:t>
            </a:r>
          </a:p>
          <a:p>
            <a:pPr marL="285750" indent="-285750">
              <a:buFontTx/>
              <a:buChar char="-"/>
            </a:pPr>
            <a:r>
              <a:rPr lang="en-US" dirty="0" smtClean="0"/>
              <a:t>Physically isolated.</a:t>
            </a:r>
          </a:p>
          <a:p>
            <a:pPr marL="285750" indent="-285750">
              <a:buFontTx/>
              <a:buChar char="-"/>
            </a:pPr>
            <a:r>
              <a:rPr lang="en-US" dirty="0" smtClean="0"/>
              <a:t>Sensory deprived.</a:t>
            </a:r>
          </a:p>
          <a:p>
            <a:pPr marL="285750" indent="-285750">
              <a:buFontTx/>
              <a:buChar char="-"/>
            </a:pPr>
            <a:r>
              <a:rPr lang="en-US" dirty="0" smtClean="0"/>
              <a:t>Sensory overload.</a:t>
            </a:r>
          </a:p>
          <a:p>
            <a:pPr marL="285750" indent="-285750">
              <a:buFontTx/>
              <a:buChar char="-"/>
            </a:pPr>
            <a:r>
              <a:rPr lang="en-US" dirty="0" smtClean="0"/>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188464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12276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32279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67509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15081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18859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324100"/>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19975" y="2122766"/>
            <a:ext cx="190500" cy="24895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676400"/>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257425"/>
            <a:ext cx="923765" cy="485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3907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59770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5799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38815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818572"/>
            <a:ext cx="4343400" cy="1477328"/>
          </a:xfrm>
          <a:prstGeom prst="rect">
            <a:avLst/>
          </a:prstGeom>
          <a:noFill/>
        </p:spPr>
        <p:txBody>
          <a:bodyPr wrap="square" rtlCol="0">
            <a:spAutoFit/>
          </a:bodyPr>
          <a:lstStyle/>
          <a:p>
            <a:r>
              <a:rPr lang="en-US" dirty="0" smtClean="0"/>
              <a:t>Evidence-based understanding of the social interaction enrichment technologies</a:t>
            </a:r>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mc:AlternateContent xmlns:mc="http://schemas.openxmlformats.org/markup-compatibility/2006">
              <mc:Choice xmlns:v="urn:schemas-microsoft-com:vml" Requires="v">
                <p:oleObj spid="_x0000_s38926" name="Equation" r:id="rId5" imgW="2628720" imgH="672840" progId="Equation.3">
                  <p:embed/>
                </p:oleObj>
              </mc:Choice>
              <mc:Fallback>
                <p:oleObj name="Equation" r:id="rId5" imgW="2628720" imgH="6728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657600"/>
                        <a:ext cx="4572000" cy="1170581"/>
                      </a:xfrm>
                      <a:prstGeom prst="rect">
                        <a:avLst/>
                      </a:prstGeom>
                      <a:solidFill>
                        <a:srgbClr val="FFFF99"/>
                      </a:solidFill>
                    </p:spPr>
                  </p:pic>
                </p:oleObj>
              </mc:Fallback>
            </mc:AlternateContent>
          </a:graphicData>
        </a:graphic>
      </p:graphicFrame>
      <p:pic>
        <p:nvPicPr>
          <p:cNvPr id="16" name="Picture 6"/>
          <p:cNvPicPr>
            <a:picLocks noChangeArrowheads="1"/>
          </p:cNvPicPr>
          <p:nvPr/>
        </p:nvPicPr>
        <p:blipFill>
          <a:blip r:embed="rId7"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8"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9"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10"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1"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29</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t>Social Interactions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2"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224980" y="3167960"/>
            <a:ext cx="1334340" cy="369332"/>
          </a:xfrm>
          <a:prstGeom prst="rect">
            <a:avLst/>
          </a:prstGeom>
          <a:noFill/>
        </p:spPr>
        <p:txBody>
          <a:bodyPr wrap="none" rtlCol="0">
            <a:spAutoFit/>
          </a:bodyPr>
          <a:lstStyle/>
          <a:p>
            <a:r>
              <a:rPr lang="en-US" dirty="0" smtClean="0"/>
              <a:t>Social Touch</a:t>
            </a:r>
            <a:endParaRPr lang="en-US" dirty="0"/>
          </a:p>
        </p:txBody>
      </p:sp>
      <p:sp>
        <p:nvSpPr>
          <p:cNvPr id="18" name="TextBox 17"/>
          <p:cNvSpPr txBox="1"/>
          <p:nvPr/>
        </p:nvSpPr>
        <p:spPr>
          <a:xfrm rot="20565735">
            <a:off x="3124200" y="2517075"/>
            <a:ext cx="1243738" cy="369332"/>
          </a:xfrm>
          <a:prstGeom prst="rect">
            <a:avLst/>
          </a:prstGeom>
          <a:noFill/>
        </p:spPr>
        <p:txBody>
          <a:bodyPr wrap="none" rtlCol="0">
            <a:spAutoFit/>
          </a:bodyPr>
          <a:lstStyle/>
          <a:p>
            <a:r>
              <a:rPr lang="en-US" dirty="0" smtClean="0"/>
              <a:t>Social Sight</a:t>
            </a:r>
            <a:endParaRPr lang="en-US" dirty="0"/>
          </a:p>
        </p:txBody>
      </p:sp>
      <p:sp>
        <p:nvSpPr>
          <p:cNvPr id="19" name="TextBox 18"/>
          <p:cNvSpPr txBox="1"/>
          <p:nvPr/>
        </p:nvSpPr>
        <p:spPr>
          <a:xfrm rot="20583507">
            <a:off x="2592150" y="2116334"/>
            <a:ext cx="1513556" cy="369332"/>
          </a:xfrm>
          <a:prstGeom prst="rect">
            <a:avLst/>
          </a:prstGeom>
          <a:noFill/>
        </p:spPr>
        <p:txBody>
          <a:bodyPr wrap="none" rtlCol="0">
            <a:spAutoFit/>
          </a:bodyPr>
          <a:lstStyle/>
          <a:p>
            <a:r>
              <a:rPr lang="en-US" dirty="0" smtClean="0"/>
              <a:t>Social Hearing</a:t>
            </a:r>
            <a:endParaRPr lang="en-US" dirty="0"/>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t>Social Stimulation</a:t>
            </a:r>
            <a:endParaRPr lang="en-US" dirty="0"/>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t>Social Reciprocation</a:t>
            </a:r>
            <a:endParaRPr lang="en-US" dirty="0"/>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82956" y="1343254"/>
            <a:ext cx="608052" cy="369332"/>
          </a:xfrm>
          <a:prstGeom prst="rect">
            <a:avLst/>
          </a:prstGeom>
          <a:noFill/>
        </p:spPr>
        <p:txBody>
          <a:bodyPr wrap="none" rtlCol="0">
            <a:spAutoFit/>
          </a:bodyPr>
          <a:lstStyle/>
          <a:p>
            <a:r>
              <a:rPr lang="en-US" dirty="0" smtClean="0"/>
              <a:t>Face</a:t>
            </a:r>
            <a:endParaRPr lang="en-US" dirty="0"/>
          </a:p>
        </p:txBody>
      </p:sp>
      <p:sp>
        <p:nvSpPr>
          <p:cNvPr id="25" name="TextBox 24"/>
          <p:cNvSpPr txBox="1"/>
          <p:nvPr/>
        </p:nvSpPr>
        <p:spPr>
          <a:xfrm rot="20430149">
            <a:off x="6040517" y="1697613"/>
            <a:ext cx="657552" cy="369332"/>
          </a:xfrm>
          <a:prstGeom prst="rect">
            <a:avLst/>
          </a:prstGeom>
          <a:noFill/>
        </p:spPr>
        <p:txBody>
          <a:bodyPr wrap="none" rtlCol="0">
            <a:spAutoFit/>
          </a:bodyPr>
          <a:lstStyle/>
          <a:p>
            <a:r>
              <a:rPr lang="en-US" dirty="0" smtClean="0"/>
              <a:t>Body</a:t>
            </a:r>
            <a:endParaRPr lang="en-US" dirty="0"/>
          </a:p>
        </p:txBody>
      </p:sp>
      <p:sp>
        <p:nvSpPr>
          <p:cNvPr id="26" name="TextBox 25"/>
          <p:cNvSpPr txBox="1"/>
          <p:nvPr/>
        </p:nvSpPr>
        <p:spPr>
          <a:xfrm rot="20605952">
            <a:off x="6173370" y="2344599"/>
            <a:ext cx="694357" cy="369332"/>
          </a:xfrm>
          <a:prstGeom prst="rect">
            <a:avLst/>
          </a:prstGeom>
          <a:noFill/>
        </p:spPr>
        <p:txBody>
          <a:bodyPr wrap="none" rtlCol="0">
            <a:spAutoFit/>
          </a:bodyPr>
          <a:lstStyle/>
          <a:p>
            <a:r>
              <a:rPr lang="en-US" dirty="0" smtClean="0"/>
              <a:t>Voice</a:t>
            </a:r>
            <a:endParaRPr lang="en-US" dirty="0"/>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Social Stimulation</a:t>
              </a:r>
              <a:endParaRPr lang="en-US" dirty="0"/>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Social Cognition</a:t>
              </a:r>
              <a:endParaRPr lang="en-US" dirty="0"/>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Social Reciprocation</a:t>
              </a:r>
              <a:endParaRPr lang="en-US" dirty="0"/>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t>Social Situational Awareness</a:t>
            </a:r>
            <a:endParaRPr lang="en-US" dirty="0"/>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30</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39974"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39975"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39976"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31</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062"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063"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064"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32</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33</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37</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39</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t> How many people?</a:t>
            </a:r>
          </a:p>
          <a:p>
            <a:pPr>
              <a:buFont typeface="Arial" pitchFamily="34" charset="0"/>
              <a:buChar char="•"/>
            </a:pPr>
            <a:r>
              <a:rPr lang="en-US" dirty="0" smtClean="0"/>
              <a:t> Where are they located?</a:t>
            </a:r>
          </a:p>
          <a:p>
            <a:pPr marL="168275" indent="-168275">
              <a:buFont typeface="Arial" pitchFamily="34" charset="0"/>
              <a:buChar char="•"/>
            </a:pPr>
            <a:r>
              <a:rPr lang="en-US" dirty="0" smtClean="0"/>
              <a:t> What are their facial expressions?</a:t>
            </a:r>
          </a:p>
          <a:p>
            <a:pPr>
              <a:buFont typeface="Arial" pitchFamily="34" charset="0"/>
              <a:buChar char="•"/>
            </a:pPr>
            <a:r>
              <a:rPr lang="en-US" dirty="0" smtClean="0"/>
              <a:t> Eye Gaze</a:t>
            </a:r>
          </a:p>
          <a:p>
            <a:pPr>
              <a:buFont typeface="Arial" pitchFamily="34" charset="0"/>
              <a:buChar char="•"/>
            </a:pPr>
            <a:r>
              <a:rPr lang="en-US" dirty="0" smtClean="0"/>
              <a:t> Eye Contact</a:t>
            </a:r>
          </a:p>
          <a:p>
            <a:pPr>
              <a:buFont typeface="Arial" pitchFamily="34" charset="0"/>
              <a:buChar char="•"/>
            </a:pPr>
            <a:r>
              <a:rPr lang="en-US" dirty="0" smtClean="0"/>
              <a:t> Body Mannerisms</a:t>
            </a:r>
            <a:endParaRPr lang="en-US" dirty="0"/>
          </a:p>
        </p:txBody>
      </p:sp>
      <p:sp>
        <p:nvSpPr>
          <p:cNvPr id="2" name="Title 1"/>
          <p:cNvSpPr>
            <a:spLocks noGrp="1"/>
          </p:cNvSpPr>
          <p:nvPr>
            <p:ph type="title"/>
          </p:nvPr>
        </p:nvSpPr>
        <p:spPr>
          <a:xfrm>
            <a:off x="457200" y="212952"/>
            <a:ext cx="8229600" cy="868362"/>
          </a:xfrm>
        </p:spPr>
        <p:txBody>
          <a:bodyPr/>
          <a:lstStyle/>
          <a:p>
            <a:r>
              <a:rPr lang="en-US" dirty="0" smtClean="0"/>
              <a:t>SSA in Various Settings</a:t>
            </a:r>
            <a:endParaRPr lang="en-US" dirty="0"/>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786066" cy="369332"/>
          </a:xfrm>
          <a:prstGeom prst="rect">
            <a:avLst/>
          </a:prstGeom>
          <a:noFill/>
        </p:spPr>
        <p:txBody>
          <a:bodyPr wrap="none" rtlCol="0">
            <a:spAutoFit/>
          </a:bodyPr>
          <a:lstStyle/>
          <a:p>
            <a:r>
              <a:rPr lang="en-US" b="1" dirty="0" smtClean="0"/>
              <a:t>Social Assistance</a:t>
            </a:r>
            <a:endParaRPr lang="en-US"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760418" cy="369332"/>
          </a:xfrm>
          <a:prstGeom prst="rect">
            <a:avLst/>
          </a:prstGeom>
          <a:noFill/>
        </p:spPr>
        <p:txBody>
          <a:bodyPr wrap="none" rtlCol="0">
            <a:spAutoFit/>
          </a:bodyPr>
          <a:lstStyle/>
          <a:p>
            <a:r>
              <a:rPr lang="en-US" b="1" dirty="0" smtClean="0"/>
              <a:t>Decision Making</a:t>
            </a:r>
            <a:endParaRPr lang="en-US" b="1" dirty="0"/>
          </a:p>
        </p:txBody>
      </p:sp>
      <p:sp>
        <p:nvSpPr>
          <p:cNvPr id="15" name="TextBox 14"/>
          <p:cNvSpPr txBox="1"/>
          <p:nvPr/>
        </p:nvSpPr>
        <p:spPr>
          <a:xfrm>
            <a:off x="6520966" y="1195176"/>
            <a:ext cx="2364173" cy="369332"/>
          </a:xfrm>
          <a:prstGeom prst="rect">
            <a:avLst/>
          </a:prstGeom>
          <a:noFill/>
        </p:spPr>
        <p:txBody>
          <a:bodyPr wrap="none" rtlCol="0">
            <a:spAutoFit/>
          </a:bodyPr>
          <a:lstStyle/>
          <a:p>
            <a:r>
              <a:rPr lang="en-US" b="1" dirty="0" smtClean="0"/>
              <a:t>Remote Collaborations</a:t>
            </a:r>
            <a:endParaRPr lang="en-US" b="1" dirty="0"/>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t> Expressing Opinion</a:t>
            </a:r>
          </a:p>
          <a:p>
            <a:pPr marL="225425" indent="-225425">
              <a:buFont typeface="Arial" pitchFamily="34" charset="0"/>
              <a:buChar char="•"/>
            </a:pPr>
            <a:r>
              <a:rPr lang="en-US" dirty="0" smtClean="0"/>
              <a:t>Managing Conflict</a:t>
            </a:r>
          </a:p>
          <a:p>
            <a:pPr marL="225425" indent="-225425">
              <a:buFont typeface="Arial" pitchFamily="34" charset="0"/>
              <a:buChar char="•"/>
            </a:pPr>
            <a:r>
              <a:rPr lang="en-US" dirty="0" smtClean="0"/>
              <a:t>Making Decision</a:t>
            </a:r>
          </a:p>
          <a:p>
            <a:pPr marL="225425" indent="-225425">
              <a:buFont typeface="Arial" pitchFamily="34" charset="0"/>
              <a:buChar char="•"/>
            </a:pPr>
            <a:r>
              <a:rPr lang="en-US" dirty="0" smtClean="0"/>
              <a:t>  Speed of Decision</a:t>
            </a:r>
          </a:p>
          <a:p>
            <a:pPr marL="225425" indent="-225425">
              <a:buFont typeface="Arial" pitchFamily="34" charset="0"/>
              <a:buChar char="•"/>
            </a:pPr>
            <a:r>
              <a:rPr lang="en-US" dirty="0" smtClean="0"/>
              <a:t> Interaction with Colleagues</a:t>
            </a:r>
          </a:p>
          <a:p>
            <a:pPr marL="225425" indent="-225425">
              <a:buFont typeface="Arial" pitchFamily="34" charset="0"/>
              <a:buChar char="•"/>
            </a:pPr>
            <a:r>
              <a:rPr lang="en-US" dirty="0" smtClean="0"/>
              <a:t>Difficulty Establishing Rapport</a:t>
            </a:r>
            <a:endParaRPr lang="en-US" dirty="0"/>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40</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41</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43</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8</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extLst>
      <p:ext uri="{BB962C8B-B14F-4D97-AF65-F5344CB8AC3E}">
        <p14:creationId xmlns:p14="http://schemas.microsoft.com/office/powerpoint/2010/main" val="3040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295400" y="17526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dirty="0"/>
          </a:p>
        </p:txBody>
      </p:sp>
      <p:pic>
        <p:nvPicPr>
          <p:cNvPr id="21" name="Picture 20" descr="PacketLength-Gentle.bmp"/>
          <p:cNvPicPr/>
          <p:nvPr/>
        </p:nvPicPr>
        <p:blipFill>
          <a:blip r:embed="rId6" cstate="print"/>
          <a:srcRect l="4098" t="2353" r="8162" b="3529"/>
          <a:stretch>
            <a:fillRect/>
          </a:stretch>
        </p:blipFill>
        <p:spPr>
          <a:xfrm>
            <a:off x="2590800" y="1371600"/>
            <a:ext cx="4343400" cy="403860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5011948" y="2133600"/>
            <a:ext cx="533400" cy="1181100"/>
          </a:xfrm>
          <a:prstGeom prst="ellipse">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38216" y="3888610"/>
            <a:ext cx="2769577" cy="1200329"/>
          </a:xfrm>
          <a:prstGeom prst="rect">
            <a:avLst/>
          </a:prstGeom>
          <a:noFill/>
        </p:spPr>
        <p:txBody>
          <a:bodyPr wrap="square" rtlCol="0">
            <a:spAutoFit/>
          </a:bodyPr>
          <a:lstStyle/>
          <a:p>
            <a:pPr algn="ctr"/>
            <a:r>
              <a:rPr lang="en-US" dirty="0" smtClean="0">
                <a:solidFill>
                  <a:srgbClr val="C00000"/>
                </a:solidFill>
              </a:rPr>
              <a:t>Rocking action can be recognized with an accuracy of 94% within 2 seconds</a:t>
            </a:r>
            <a:endParaRPr lang="en-US" dirty="0">
              <a:solidFill>
                <a:srgbClr val="C00000"/>
              </a:solidFill>
            </a:endParaRPr>
          </a:p>
        </p:txBody>
      </p:sp>
      <p:cxnSp>
        <p:nvCxnSpPr>
          <p:cNvPr id="20" name="Straight Arrow Connector 19"/>
          <p:cNvCxnSpPr>
            <a:stCxn id="7" idx="0"/>
          </p:cNvCxnSpPr>
          <p:nvPr/>
        </p:nvCxnSpPr>
        <p:spPr>
          <a:xfrm flipH="1" flipV="1">
            <a:off x="5334000" y="3048000"/>
            <a:ext cx="189005" cy="840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800" y="5570079"/>
            <a:ext cx="8153400" cy="646331"/>
          </a:xfrm>
          <a:prstGeom prst="rect">
            <a:avLst/>
          </a:prstGeom>
          <a:noFill/>
        </p:spPr>
        <p:txBody>
          <a:bodyPr wrap="square" rtlCol="0">
            <a:spAutoFit/>
          </a:bodyPr>
          <a:lstStyle/>
          <a:p>
            <a:pPr algn="ctr"/>
            <a:r>
              <a:rPr lang="en-US" dirty="0" smtClean="0"/>
              <a:t>Behavioral Psychology literature shows that one rock action is approximately 2.2 seconds long. Effectively, recognizing a rocking behavior well within one rock cycle.</a:t>
            </a:r>
            <a:endParaRPr lang="en-US" dirty="0"/>
          </a:p>
        </p:txBody>
      </p:sp>
    </p:spTree>
    <p:extLst>
      <p:ext uri="{BB962C8B-B14F-4D97-AF65-F5344CB8AC3E}">
        <p14:creationId xmlns:p14="http://schemas.microsoft.com/office/powerpoint/2010/main" val="38612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3" presetClass="entr" presetSubtype="1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5" grpId="0" animBg="1"/>
      <p:bldP spid="7"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ags/tag3.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9942</TotalTime>
  <Words>2292</Words>
  <Application>Microsoft Office PowerPoint</Application>
  <PresentationFormat>On-screen Show (4:3)</PresentationFormat>
  <Paragraphs>564</Paragraphs>
  <Slides>43</Slides>
  <Notes>4</Notes>
  <HiddenSlides>4</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Case Studies of People who are Blind</vt:lpstr>
      <vt:lpstr>Self-Report Importance of Non-Verbal Cues</vt:lpstr>
      <vt:lpstr>Contributions from this Dissertation</vt:lpstr>
      <vt:lpstr>Stereotypy</vt:lpstr>
      <vt:lpstr>Proposed solution</vt:lpstr>
      <vt:lpstr>Social Gaze &amp; Interaction Space</vt:lpstr>
      <vt:lpstr>Modeling Distance &amp; Direction through Face Detection</vt:lpstr>
      <vt:lpstr>Structured Mode Searching Particle Filter (SMSPF)</vt:lpstr>
      <vt:lpstr>Face/Person Detection/Tracking</vt:lpstr>
      <vt:lpstr>Social Scene Delivery System</vt:lpstr>
      <vt:lpstr>Design Considerations for Social Interaction Aid</vt:lpstr>
      <vt:lpstr>PowerPoint Presentation</vt:lpstr>
      <vt:lpstr>Stereotypy</vt:lpstr>
      <vt:lpstr>Proposed solution</vt:lpstr>
      <vt:lpstr>Classifiers &amp; Results</vt:lpstr>
      <vt:lpstr>Identity of the Person</vt:lpstr>
      <vt:lpstr>Person Specific Feature Selection</vt:lpstr>
      <vt:lpstr>Person-Specific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Future Work</vt:lpstr>
      <vt:lpstr>Impact - Publications</vt:lpstr>
      <vt:lpstr>Impact – Publications Contd.</vt:lpstr>
      <vt:lpstr>Impact - Outreach</vt:lpstr>
      <vt:lpstr>Impact – Funding Activities</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583</cp:revision>
  <dcterms:created xsi:type="dcterms:W3CDTF">2009-10-07T04:34:59Z</dcterms:created>
  <dcterms:modified xsi:type="dcterms:W3CDTF">2011-03-02T01:54:19Z</dcterms:modified>
</cp:coreProperties>
</file>